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61" r:id="rId8"/>
    <p:sldId id="262" r:id="rId9"/>
    <p:sldId id="264" r:id="rId10"/>
    <p:sldId id="265" r:id="rId11"/>
    <p:sldId id="258" r:id="rId12"/>
    <p:sldId id="257" r:id="rId13"/>
    <p:sldId id="259" r:id="rId14"/>
    <p:sldId id="26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35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3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0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5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85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5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7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5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1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0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6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F5E40A-5D4C-4FB7-B059-EC7EA19A59B7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hyperlink" Target="http://www.americover.com/" TargetMode="External"/><Relationship Id="rId7" Type="http://schemas.openxmlformats.org/officeDocument/2006/relationships/image" Target="../media/image43.jpg"/><Relationship Id="rId2" Type="http://schemas.openxmlformats.org/officeDocument/2006/relationships/hyperlink" Target="http://www.expresscomposite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5" Type="http://schemas.openxmlformats.org/officeDocument/2006/relationships/hyperlink" Target="http://www.eliottfoam.com/" TargetMode="External"/><Relationship Id="rId10" Type="http://schemas.openxmlformats.org/officeDocument/2006/relationships/image" Target="../media/image46.jpg"/><Relationship Id="rId4" Type="http://schemas.openxmlformats.org/officeDocument/2006/relationships/hyperlink" Target="http://www.bigshrink.com/" TargetMode="External"/><Relationship Id="rId9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http://www.sbmsolar.com/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://www.wholesalesol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.sunpower.com/buy-solar-cells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http://www.civicsolar.com/" TargetMode="Externa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www.midnitesolar.com/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wholesalesol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utbackpower.com/" TargetMode="External"/><Relationship Id="rId5" Type="http://schemas.openxmlformats.org/officeDocument/2006/relationships/hyperlink" Target="https://genasun.com/" TargetMode="External"/><Relationship Id="rId10" Type="http://schemas.openxmlformats.org/officeDocument/2006/relationships/image" Target="../media/image7.jpg"/><Relationship Id="rId4" Type="http://schemas.openxmlformats.org/officeDocument/2006/relationships/hyperlink" Target="https://www.aerl.com.au/" TargetMode="External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www.sunxtender.com/" TargetMode="External"/><Relationship Id="rId7" Type="http://schemas.openxmlformats.org/officeDocument/2006/relationships/hyperlink" Target="http://www.wholesalesolar.com/" TargetMode="External"/><Relationship Id="rId2" Type="http://schemas.openxmlformats.org/officeDocument/2006/relationships/hyperlink" Target="https://batteryguy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cbattery.com/" TargetMode="External"/><Relationship Id="rId5" Type="http://schemas.openxmlformats.org/officeDocument/2006/relationships/hyperlink" Target="http://www.powersonic.com/" TargetMode="External"/><Relationship Id="rId4" Type="http://schemas.openxmlformats.org/officeDocument/2006/relationships/hyperlink" Target="http://www.batteryspace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eg"/><Relationship Id="rId3" Type="http://schemas.openxmlformats.org/officeDocument/2006/relationships/hyperlink" Target="http://www.electricmotorsport.com/" TargetMode="External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2" Type="http://schemas.openxmlformats.org/officeDocument/2006/relationships/hyperlink" Target="http://www.cloudelectri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tsuba.co.jp/english/products/solarcarandev" TargetMode="External"/><Relationship Id="rId11" Type="http://schemas.openxmlformats.org/officeDocument/2006/relationships/image" Target="../media/image13.jpg"/><Relationship Id="rId5" Type="http://schemas.openxmlformats.org/officeDocument/2006/relationships/hyperlink" Target="http://www.thunderstruck-ev.com/" TargetMode="External"/><Relationship Id="rId15" Type="http://schemas.openxmlformats.org/officeDocument/2006/relationships/image" Target="../media/image17.jpeg"/><Relationship Id="rId10" Type="http://schemas.openxmlformats.org/officeDocument/2006/relationships/image" Target="../media/image12.jpg"/><Relationship Id="rId4" Type="http://schemas.openxmlformats.org/officeDocument/2006/relationships/hyperlink" Target="http://www.evdrives.com/" TargetMode="External"/><Relationship Id="rId9" Type="http://schemas.openxmlformats.org/officeDocument/2006/relationships/image" Target="../media/image11.gif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eilyautoparts.com/" TargetMode="External"/><Relationship Id="rId13" Type="http://schemas.openxmlformats.org/officeDocument/2006/relationships/hyperlink" Target="http://www.mcmaster.com/" TargetMode="External"/><Relationship Id="rId18" Type="http://schemas.openxmlformats.org/officeDocument/2006/relationships/image" Target="../media/image21.jpg"/><Relationship Id="rId3" Type="http://schemas.openxmlformats.org/officeDocument/2006/relationships/hyperlink" Target="http://www.electricmotorsport.com/" TargetMode="External"/><Relationship Id="rId21" Type="http://schemas.openxmlformats.org/officeDocument/2006/relationships/image" Target="../media/image24.png"/><Relationship Id="rId7" Type="http://schemas.openxmlformats.org/officeDocument/2006/relationships/hyperlink" Target="http://www.kimballmidwest.com/" TargetMode="External"/><Relationship Id="rId12" Type="http://schemas.openxmlformats.org/officeDocument/2006/relationships/hyperlink" Target="http://www.waytekwire.com/" TargetMode="External"/><Relationship Id="rId17" Type="http://schemas.openxmlformats.org/officeDocument/2006/relationships/image" Target="../media/image20.png"/><Relationship Id="rId2" Type="http://schemas.openxmlformats.org/officeDocument/2006/relationships/hyperlink" Target="http://www.tecknowledgey.com/" TargetMode="External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drives.com/" TargetMode="External"/><Relationship Id="rId11" Type="http://schemas.openxmlformats.org/officeDocument/2006/relationships/hyperlink" Target="http://www.grainer.com/" TargetMode="External"/><Relationship Id="rId5" Type="http://schemas.openxmlformats.org/officeDocument/2006/relationships/hyperlink" Target="http://www.digikey.com/" TargetMode="External"/><Relationship Id="rId15" Type="http://schemas.openxmlformats.org/officeDocument/2006/relationships/image" Target="../media/image18.jpg"/><Relationship Id="rId10" Type="http://schemas.openxmlformats.org/officeDocument/2006/relationships/hyperlink" Target="http://www.etrailer.com/" TargetMode="External"/><Relationship Id="rId19" Type="http://schemas.openxmlformats.org/officeDocument/2006/relationships/image" Target="../media/image22.jpg"/><Relationship Id="rId4" Type="http://schemas.openxmlformats.org/officeDocument/2006/relationships/hyperlink" Target="http://www.mouser.com/" TargetMode="External"/><Relationship Id="rId9" Type="http://schemas.openxmlformats.org/officeDocument/2006/relationships/hyperlink" Target="http://www.grainger.com/" TargetMode="External"/><Relationship Id="rId14" Type="http://schemas.openxmlformats.org/officeDocument/2006/relationships/hyperlink" Target="http://www.cloudelectric.com/" TargetMode="External"/><Relationship Id="rId22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ebay.com/" TargetMode="External"/><Relationship Id="rId7" Type="http://schemas.openxmlformats.org/officeDocument/2006/relationships/image" Target="../media/image26.jpg"/><Relationship Id="rId12" Type="http://schemas.openxmlformats.org/officeDocument/2006/relationships/image" Target="../media/image31.jpeg"/><Relationship Id="rId2" Type="http://schemas.openxmlformats.org/officeDocument/2006/relationships/hyperlink" Target="http://www.speedhu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atterystuff.com/" TargetMode="External"/><Relationship Id="rId11" Type="http://schemas.openxmlformats.org/officeDocument/2006/relationships/image" Target="../media/image30.jpg"/><Relationship Id="rId5" Type="http://schemas.openxmlformats.org/officeDocument/2006/relationships/hyperlink" Target="http://www.westmountainradio.com/rigrunner.php" TargetMode="External"/><Relationship Id="rId10" Type="http://schemas.openxmlformats.org/officeDocument/2006/relationships/image" Target="../media/image29.jpg"/><Relationship Id="rId4" Type="http://schemas.openxmlformats.org/officeDocument/2006/relationships/hyperlink" Target="https://12vtechnology.com/collections/battery-chargers-and-monitors" TargetMode="External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tivationaltubing.com/" TargetMode="External"/><Relationship Id="rId13" Type="http://schemas.openxmlformats.org/officeDocument/2006/relationships/hyperlink" Target="http://www.gopowersports.com/" TargetMode="External"/><Relationship Id="rId3" Type="http://schemas.openxmlformats.org/officeDocument/2006/relationships/image" Target="../media/image33.jpg"/><Relationship Id="rId7" Type="http://schemas.openxmlformats.org/officeDocument/2006/relationships/hyperlink" Target="http://www.summitracing.com/" TargetMode="External"/><Relationship Id="rId12" Type="http://schemas.openxmlformats.org/officeDocument/2006/relationships/hyperlink" Target="http://www.aliexpress.com/" TargetMode="External"/><Relationship Id="rId2" Type="http://schemas.openxmlformats.org/officeDocument/2006/relationships/image" Target="../media/image32.jp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upersproxusa.com/special-sprockets/" TargetMode="External"/><Relationship Id="rId11" Type="http://schemas.openxmlformats.org/officeDocument/2006/relationships/hyperlink" Target="http://www.chassisshop.com/" TargetMode="External"/><Relationship Id="rId5" Type="http://schemas.openxmlformats.org/officeDocument/2006/relationships/hyperlink" Target="http://www.rebelgears.com/" TargetMode="External"/><Relationship Id="rId15" Type="http://schemas.openxmlformats.org/officeDocument/2006/relationships/image" Target="../media/image35.jpg"/><Relationship Id="rId10" Type="http://schemas.openxmlformats.org/officeDocument/2006/relationships/hyperlink" Target="http://www.mcpbrake.com/" TargetMode="External"/><Relationship Id="rId4" Type="http://schemas.openxmlformats.org/officeDocument/2006/relationships/hyperlink" Target="http://www.rocketsprocket.net/" TargetMode="External"/><Relationship Id="rId9" Type="http://schemas.openxmlformats.org/officeDocument/2006/relationships/hyperlink" Target="http://www.jegs.com/" TargetMode="External"/><Relationship Id="rId1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rlandsteel.com/" TargetMode="External"/><Relationship Id="rId13" Type="http://schemas.openxmlformats.org/officeDocument/2006/relationships/hyperlink" Target="http://www.summitracing.com/" TargetMode="External"/><Relationship Id="rId18" Type="http://schemas.openxmlformats.org/officeDocument/2006/relationships/image" Target="../media/image39.png"/><Relationship Id="rId3" Type="http://schemas.openxmlformats.org/officeDocument/2006/relationships/hyperlink" Target="http://www.chassisshop.com/" TargetMode="External"/><Relationship Id="rId7" Type="http://schemas.openxmlformats.org/officeDocument/2006/relationships/hyperlink" Target="http://www.qmfsteel.com/" TargetMode="External"/><Relationship Id="rId12" Type="http://schemas.openxmlformats.org/officeDocument/2006/relationships/hyperlink" Target="http://www.boltdepot.com/" TargetMode="External"/><Relationship Id="rId17" Type="http://schemas.openxmlformats.org/officeDocument/2006/relationships/image" Target="../media/image38.jpg"/><Relationship Id="rId2" Type="http://schemas.openxmlformats.org/officeDocument/2006/relationships/hyperlink" Target="http://www.ebay.com/" TargetMode="External"/><Relationship Id="rId16" Type="http://schemas.openxmlformats.org/officeDocument/2006/relationships/image" Target="../media/image37.jpg"/><Relationship Id="rId20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nlinemetals.com/" TargetMode="External"/><Relationship Id="rId11" Type="http://schemas.openxmlformats.org/officeDocument/2006/relationships/hyperlink" Target="http://www.kimballmidwest.com/" TargetMode="External"/><Relationship Id="rId5" Type="http://schemas.openxmlformats.org/officeDocument/2006/relationships/hyperlink" Target="http://www.aliexpress.com/" TargetMode="External"/><Relationship Id="rId15" Type="http://schemas.openxmlformats.org/officeDocument/2006/relationships/hyperlink" Target="http://shop.adapterkings.com/" TargetMode="External"/><Relationship Id="rId10" Type="http://schemas.openxmlformats.org/officeDocument/2006/relationships/hyperlink" Target="http://www.mcmaster.com/" TargetMode="External"/><Relationship Id="rId19" Type="http://schemas.openxmlformats.org/officeDocument/2006/relationships/image" Target="../media/image40.jpeg"/><Relationship Id="rId4" Type="http://schemas.openxmlformats.org/officeDocument/2006/relationships/hyperlink" Target="http://www.ridefox.com/" TargetMode="External"/><Relationship Id="rId9" Type="http://schemas.openxmlformats.org/officeDocument/2006/relationships/hyperlink" Target="http://www.wicksaircraft.com/" TargetMode="External"/><Relationship Id="rId14" Type="http://schemas.openxmlformats.org/officeDocument/2006/relationships/hyperlink" Target="http://www.treatland.t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8" y="294104"/>
            <a:ext cx="118011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to find materials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the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Solar Car Project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854" y="5964646"/>
            <a:ext cx="299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Joel Pitts </a:t>
            </a:r>
          </a:p>
          <a:p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Greenville High School</a:t>
            </a:r>
          </a:p>
        </p:txBody>
      </p:sp>
    </p:spTree>
    <p:extLst>
      <p:ext uri="{BB962C8B-B14F-4D97-AF65-F5344CB8AC3E}">
        <p14:creationId xmlns:p14="http://schemas.microsoft.com/office/powerpoint/2010/main" val="191550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531" y="3654720"/>
            <a:ext cx="1180113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MATERIALS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Express Composites - </a:t>
            </a:r>
            <a:r>
              <a:rPr lang="en-US" sz="1600" b="1" u="sng" dirty="0">
                <a:solidFill>
                  <a:srgbClr val="FF0000"/>
                </a:solidFill>
                <a:hlinkClick r:id="rId2"/>
              </a:rPr>
              <a:t>www.expresscomposites.com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SHRINK WRAP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err="1"/>
              <a:t>Americover</a:t>
            </a:r>
            <a:r>
              <a:rPr lang="en-US" sz="1600" b="1" dirty="0"/>
              <a:t> - </a:t>
            </a:r>
            <a:r>
              <a:rPr lang="en-US" sz="1600" b="1" u="sng" dirty="0">
                <a:solidFill>
                  <a:srgbClr val="FF0000"/>
                </a:solidFill>
                <a:hlinkClick r:id="rId3"/>
              </a:rPr>
              <a:t>www.americover.com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/>
              <a:t>Big Shrink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4"/>
              </a:rPr>
              <a:t>http://www.bigshrink.com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POLYISOCYANURATE FOAM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Elliott Company - </a:t>
            </a:r>
            <a:r>
              <a:rPr lang="en-US" sz="1600" b="1" u="sng" dirty="0">
                <a:solidFill>
                  <a:srgbClr val="FF0000"/>
                </a:solidFill>
                <a:hlinkClick r:id="rId5"/>
              </a:rPr>
              <a:t>www.eliottfoam.com</a:t>
            </a:r>
            <a:endParaRPr lang="en-US" sz="1600" b="1" u="sng" dirty="0">
              <a:solidFill>
                <a:srgbClr val="FF0000"/>
              </a:solidFill>
            </a:endParaRPr>
          </a:p>
          <a:p>
            <a:endParaRPr lang="en-US" sz="1600" u="sng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72664" y="0"/>
            <a:ext cx="9086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Composite Materials, Shrink Wrap, Foam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87" y="3963564"/>
            <a:ext cx="2500879" cy="2500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75" y="1534567"/>
            <a:ext cx="2120153" cy="2120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94" y="1883287"/>
            <a:ext cx="2488266" cy="2488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5" y="772870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17" y="4450251"/>
            <a:ext cx="2120153" cy="2120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45" y="1121546"/>
            <a:ext cx="1786461" cy="161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395" y="183448"/>
            <a:ext cx="11801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 Stop Shopping</a:t>
            </a:r>
          </a:p>
          <a:p>
            <a:pPr algn="ctr"/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47" y="5069986"/>
            <a:ext cx="5499987" cy="159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95" y="3251945"/>
            <a:ext cx="4303059" cy="1721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5" y="1222115"/>
            <a:ext cx="5273143" cy="19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470181"/>
            <a:ext cx="11801139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Ordering From China</a:t>
            </a:r>
          </a:p>
          <a:p>
            <a:pPr algn="ctr"/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Extended Shipping Time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Incomplete Parts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Communication Barrier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Warranty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54" y="5344099"/>
            <a:ext cx="2881480" cy="1254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77" y="5373926"/>
            <a:ext cx="5312209" cy="12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7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329504"/>
            <a:ext cx="1180113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Discounts</a:t>
            </a:r>
          </a:p>
          <a:p>
            <a:pPr algn="ctr"/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if they would be willing to sponsor the part or partially sponsor parts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for Free Shipping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8" y="1009443"/>
            <a:ext cx="118011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Approved Vendors </a:t>
            </a:r>
          </a:p>
          <a:p>
            <a:pPr algn="ctr"/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Build Relationships with Locally owned businesses</a:t>
            </a:r>
          </a:p>
        </p:txBody>
      </p:sp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2170027"/>
            <a:ext cx="11801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Questions?????</a:t>
            </a:r>
          </a:p>
          <a:p>
            <a:pPr algn="ctr"/>
            <a:endParaRPr lang="en-US" sz="54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8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512" y="4211618"/>
            <a:ext cx="118011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Wholesale Solar - </a:t>
            </a:r>
            <a:r>
              <a:rPr lang="en-US" sz="2400" b="1" u="sng" dirty="0">
                <a:hlinkClick r:id="rId2"/>
              </a:rPr>
              <a:t>www.wholesalesolar.com</a:t>
            </a:r>
            <a:endParaRPr lang="en-US" sz="2400" b="1" dirty="0"/>
          </a:p>
          <a:p>
            <a:r>
              <a:rPr lang="en-US" sz="2400" b="1" dirty="0"/>
              <a:t>SBM Solar - </a:t>
            </a:r>
            <a:r>
              <a:rPr lang="en-US" sz="2400" b="1" u="sng" dirty="0">
                <a:hlinkClick r:id="rId3"/>
              </a:rPr>
              <a:t>www.sbmsolar.com</a:t>
            </a:r>
            <a:endParaRPr lang="en-US" sz="2400" b="1" dirty="0"/>
          </a:p>
          <a:p>
            <a:r>
              <a:rPr lang="en-US" sz="2400" b="1" dirty="0"/>
              <a:t>Civic Solar - </a:t>
            </a:r>
            <a:r>
              <a:rPr lang="en-US" sz="2400" b="1" u="sng" dirty="0">
                <a:hlinkClick r:id="rId4"/>
              </a:rPr>
              <a:t>www.civicsolar.com</a:t>
            </a:r>
            <a:endParaRPr lang="en-US" sz="2400" b="1" dirty="0"/>
          </a:p>
          <a:p>
            <a:r>
              <a:rPr lang="en-US" sz="2400" b="1" dirty="0"/>
              <a:t>SunPower – Gen II (22.5% efficient), or Gen III (23.9% efficient) cells 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hlinkClick r:id="rId5" invalidUrl="https:/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https://us.sunpower.com/buy-solar-cells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	 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r>
              <a:rPr lang="en-US" sz="2400" b="1" dirty="0"/>
              <a:t> </a:t>
            </a:r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928464"/>
            <a:ext cx="6207107" cy="2861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54" y="1263126"/>
            <a:ext cx="2948492" cy="2948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230" y="3494448"/>
            <a:ext cx="2658957" cy="17686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02661" y="129686"/>
            <a:ext cx="6623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Solar Panels &amp; Cells</a:t>
            </a:r>
          </a:p>
        </p:txBody>
      </p:sp>
    </p:spTree>
    <p:extLst>
      <p:ext uri="{BB962C8B-B14F-4D97-AF65-F5344CB8AC3E}">
        <p14:creationId xmlns:p14="http://schemas.microsoft.com/office/powerpoint/2010/main" val="67853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30" y="3875401"/>
            <a:ext cx="11801139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POWER TRACKERS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b="1" dirty="0"/>
              <a:t>Wholesale Solar - </a:t>
            </a:r>
            <a:r>
              <a:rPr lang="en-US" sz="2400" b="1" u="sng" dirty="0">
                <a:hlinkClick r:id="rId2"/>
              </a:rPr>
              <a:t>www.wholesalesolar.com</a:t>
            </a:r>
            <a:r>
              <a:rPr lang="en-US" sz="2400" b="1" dirty="0"/>
              <a:t>	</a:t>
            </a:r>
          </a:p>
          <a:p>
            <a:r>
              <a:rPr lang="en-US" sz="2400" b="1" dirty="0"/>
              <a:t>	</a:t>
            </a:r>
            <a:r>
              <a:rPr lang="en-US" sz="2400" b="1" dirty="0" err="1"/>
              <a:t>MidNite</a:t>
            </a:r>
            <a:r>
              <a:rPr lang="en-US" sz="2400" b="1" dirty="0"/>
              <a:t> Solar - </a:t>
            </a:r>
            <a:r>
              <a:rPr lang="en-US" sz="2400" b="1" u="sng" dirty="0">
                <a:hlinkClick r:id="rId3"/>
              </a:rPr>
              <a:t>www.midnitesolar.com</a:t>
            </a:r>
            <a:endParaRPr lang="en-US" sz="2400" b="1" dirty="0"/>
          </a:p>
          <a:p>
            <a:r>
              <a:rPr lang="en-US" sz="2400" b="1" dirty="0"/>
              <a:t>	AERL - </a:t>
            </a:r>
            <a:r>
              <a:rPr lang="en-US" sz="2400" b="1" u="sng" dirty="0">
                <a:hlinkClick r:id="rId4"/>
              </a:rPr>
              <a:t>https://www.aerl.com.au/</a:t>
            </a:r>
            <a:endParaRPr lang="en-US" sz="2400" b="1" dirty="0"/>
          </a:p>
          <a:p>
            <a:r>
              <a:rPr lang="en-US" sz="2400" b="1" dirty="0"/>
              <a:t>	</a:t>
            </a:r>
            <a:r>
              <a:rPr lang="en-US" sz="2400" b="1" dirty="0" err="1"/>
              <a:t>Genasun</a:t>
            </a:r>
            <a:r>
              <a:rPr lang="en-US" sz="2400" b="1" dirty="0"/>
              <a:t> – </a:t>
            </a:r>
            <a:r>
              <a:rPr lang="en-US" sz="2400" b="1" u="sng" dirty="0">
                <a:hlinkClick r:id="rId5"/>
              </a:rPr>
              <a:t>https://genasun.com</a:t>
            </a:r>
            <a:endParaRPr lang="en-US" sz="2400" b="1" dirty="0"/>
          </a:p>
          <a:p>
            <a:r>
              <a:rPr lang="en-US" sz="2400" b="1" dirty="0"/>
              <a:t>	Outback Power - </a:t>
            </a:r>
            <a:r>
              <a:rPr lang="en-US" sz="2400" b="1" u="sng" dirty="0">
                <a:hlinkClick r:id="rId6"/>
              </a:rPr>
              <a:t>http://www.outbackpower.com</a:t>
            </a:r>
            <a:endParaRPr lang="en-US" sz="2400" b="1" u="sng" dirty="0"/>
          </a:p>
          <a:p>
            <a:r>
              <a:rPr lang="en-US" sz="2400" b="1" dirty="0"/>
              <a:t>	Nomura Co - </a:t>
            </a:r>
            <a:r>
              <a:rPr lang="en-US" sz="2400" b="1" u="sng" dirty="0">
                <a:solidFill>
                  <a:schemeClr val="bg2">
                    <a:lumMod val="50000"/>
                  </a:schemeClr>
                </a:solidFill>
              </a:rPr>
              <a:t>https://www.facebook.com/NomuraCo</a:t>
            </a:r>
          </a:p>
          <a:p>
            <a:endParaRPr lang="en-US" sz="2400" b="1" u="sng" dirty="0"/>
          </a:p>
          <a:p>
            <a:r>
              <a:rPr lang="en-US" sz="2400" b="1" dirty="0"/>
              <a:t> </a:t>
            </a:r>
          </a:p>
          <a:p>
            <a:r>
              <a:rPr lang="en-US" sz="14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7095" y="0"/>
            <a:ext cx="867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Multi Point Power Tracker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4837" y="723275"/>
            <a:ext cx="66786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(aka: MPPT, Power Tracker, Charge Controller)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725" y="1287676"/>
            <a:ext cx="1218771" cy="2576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35" y="1487730"/>
            <a:ext cx="1991759" cy="2576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7" y="1287676"/>
            <a:ext cx="2182263" cy="2576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C74F4-1561-4D6C-B53D-824602D079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80" y="1844217"/>
            <a:ext cx="3043460" cy="18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3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3949" y="4334232"/>
            <a:ext cx="11801139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/>
              <a:t>	</a:t>
            </a:r>
            <a:r>
              <a:rPr lang="en-US" sz="2400" b="1" dirty="0"/>
              <a:t>Battery Guys- </a:t>
            </a:r>
            <a:r>
              <a:rPr lang="en-US" sz="2400" b="1" dirty="0">
                <a:hlinkClick r:id="rId2"/>
              </a:rPr>
              <a:t>https://batteryguys.com/</a:t>
            </a:r>
            <a:endParaRPr lang="en-US" sz="2400" b="1" dirty="0"/>
          </a:p>
          <a:p>
            <a:r>
              <a:rPr lang="en-US" sz="2400" b="1" dirty="0"/>
              <a:t>	Sun </a:t>
            </a:r>
            <a:r>
              <a:rPr lang="en-US" sz="2400" b="1" dirty="0" err="1"/>
              <a:t>Xtender</a:t>
            </a:r>
            <a:r>
              <a:rPr lang="en-US" sz="2400" b="1" dirty="0"/>
              <a:t> - </a:t>
            </a:r>
            <a:r>
              <a:rPr lang="en-US" sz="2400" b="1" u="sng" dirty="0">
                <a:hlinkClick r:id="rId3"/>
              </a:rPr>
              <a:t>www.sunxtender.com</a:t>
            </a:r>
            <a:endParaRPr lang="en-US" sz="2400" b="1" dirty="0"/>
          </a:p>
          <a:p>
            <a:r>
              <a:rPr lang="en-US" sz="2400" b="1" dirty="0"/>
              <a:t>	Battery Space - </a:t>
            </a:r>
            <a:r>
              <a:rPr lang="en-US" sz="2400" b="1" u="sng" dirty="0">
                <a:hlinkClick r:id="rId4"/>
              </a:rPr>
              <a:t>www.batteryspace.com</a:t>
            </a:r>
            <a:r>
              <a:rPr lang="en-US" sz="2400" b="1" dirty="0"/>
              <a:t> [turn-key lithium battery systems]</a:t>
            </a:r>
          </a:p>
          <a:p>
            <a:r>
              <a:rPr lang="en-US" sz="2400" b="1" dirty="0"/>
              <a:t>	</a:t>
            </a:r>
            <a:r>
              <a:rPr lang="en-US" sz="2400" b="1" dirty="0" err="1"/>
              <a:t>PowerSonic</a:t>
            </a:r>
            <a:r>
              <a:rPr lang="en-US" sz="2400" b="1" dirty="0"/>
              <a:t> – </a:t>
            </a:r>
            <a:r>
              <a:rPr lang="en-US" sz="2400" b="1" u="sng" dirty="0">
                <a:hlinkClick r:id="rId5"/>
              </a:rPr>
              <a:t>www.powersonic.com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	DC Battery – </a:t>
            </a:r>
            <a:r>
              <a:rPr lang="en-US" sz="2400" b="1" u="sng" dirty="0">
                <a:hlinkClick r:id="rId6"/>
              </a:rPr>
              <a:t>www.dcbattery.com</a:t>
            </a:r>
            <a:r>
              <a:rPr lang="en-US" sz="2400" b="1" dirty="0"/>
              <a:t> </a:t>
            </a:r>
          </a:p>
          <a:p>
            <a:r>
              <a:rPr lang="en-US" sz="1400" dirty="0"/>
              <a:t>	</a:t>
            </a:r>
            <a:r>
              <a:rPr lang="en-US" sz="2400" b="1" dirty="0"/>
              <a:t>Wholesale Solar – </a:t>
            </a:r>
            <a:r>
              <a:rPr lang="en-US" sz="2400" b="1" dirty="0">
                <a:hlinkClick r:id="rId7"/>
              </a:rPr>
              <a:t>www.wholesalesolar.com</a:t>
            </a:r>
            <a:endParaRPr lang="en-US" sz="2400" b="1" dirty="0"/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113028" y="-97971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Batteries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63" y="744609"/>
            <a:ext cx="6928309" cy="35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0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3348" y="5020330"/>
            <a:ext cx="11801139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/>
              <a:t>	</a:t>
            </a:r>
            <a:r>
              <a:rPr lang="en-US" sz="2000" b="1" dirty="0"/>
              <a:t>Cloud Electric – </a:t>
            </a:r>
            <a:r>
              <a:rPr lang="en-US" sz="2000" b="1" u="sng" dirty="0">
                <a:hlinkClick r:id="rId2"/>
              </a:rPr>
              <a:t>http://www.cloudelectric.com</a:t>
            </a:r>
            <a:r>
              <a:rPr lang="en-US" sz="2000" b="1" dirty="0"/>
              <a:t>  </a:t>
            </a:r>
          </a:p>
          <a:p>
            <a:r>
              <a:rPr lang="en-US" sz="2000" b="1" dirty="0"/>
              <a:t>	Electric Motorsport - </a:t>
            </a:r>
            <a:r>
              <a:rPr lang="en-US" sz="2000" b="1" u="sng" dirty="0">
                <a:hlinkClick r:id="rId3"/>
              </a:rPr>
              <a:t>http://www.electricmotorsport.com/</a:t>
            </a:r>
            <a:endParaRPr lang="en-US" sz="2000" b="1" dirty="0"/>
          </a:p>
          <a:p>
            <a:r>
              <a:rPr lang="en-US" sz="2000" b="1" dirty="0"/>
              <a:t>	EV Drives – </a:t>
            </a:r>
            <a:r>
              <a:rPr lang="en-US" sz="2000" b="1" u="sng" dirty="0">
                <a:hlinkClick r:id="rId4"/>
              </a:rPr>
              <a:t>http://www.evdrives.com</a:t>
            </a:r>
            <a:endParaRPr lang="en-US" sz="2000" b="1" dirty="0"/>
          </a:p>
          <a:p>
            <a:r>
              <a:rPr lang="en-US" sz="2000" b="1" dirty="0"/>
              <a:t>	Thunderstruck Motors -  </a:t>
            </a:r>
            <a:r>
              <a:rPr lang="en-US" sz="2000" b="1" u="sng" dirty="0">
                <a:hlinkClick r:id="rId5"/>
              </a:rPr>
              <a:t>http://www.thunderstruck-ev.com/</a:t>
            </a:r>
            <a:endParaRPr lang="en-US" sz="2000" b="1" dirty="0"/>
          </a:p>
          <a:p>
            <a:r>
              <a:rPr lang="en-US" sz="2000" b="1" dirty="0"/>
              <a:t>	Mitsuba Motors - </a:t>
            </a:r>
            <a:r>
              <a:rPr lang="en-US" sz="2000" b="1" u="sng" dirty="0">
                <a:hlinkClick r:id="rId6"/>
              </a:rPr>
              <a:t>http://www.mitsuba.co.jp/english/products/solarcarandev</a:t>
            </a:r>
            <a:endParaRPr lang="en-US" sz="2000" b="1" dirty="0"/>
          </a:p>
          <a:p>
            <a:r>
              <a:rPr lang="en-US" sz="2400" b="1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45" y="919114"/>
            <a:ext cx="1622312" cy="1987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3" y="2995487"/>
            <a:ext cx="2119123" cy="165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4" y="742046"/>
            <a:ext cx="2060761" cy="2060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18" y="2768528"/>
            <a:ext cx="3604159" cy="20595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06" y="1122909"/>
            <a:ext cx="1631273" cy="1631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56" y="3192616"/>
            <a:ext cx="1761132" cy="17611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51" y="656215"/>
            <a:ext cx="2037057" cy="1494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39" y="1741303"/>
            <a:ext cx="1972682" cy="19726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93" y="3844878"/>
            <a:ext cx="2124860" cy="21248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64872" y="-41726"/>
            <a:ext cx="7699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Motors and Controllers</a:t>
            </a:r>
          </a:p>
        </p:txBody>
      </p:sp>
    </p:spTree>
    <p:extLst>
      <p:ext uri="{BB962C8B-B14F-4D97-AF65-F5344CB8AC3E}">
        <p14:creationId xmlns:p14="http://schemas.microsoft.com/office/powerpoint/2010/main" val="337966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638" y="578033"/>
            <a:ext cx="11801139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SWITCHES / DISCONNECTS</a:t>
            </a:r>
          </a:p>
          <a:p>
            <a:r>
              <a:rPr lang="en-US" sz="1400" b="1" dirty="0"/>
              <a:t>	</a:t>
            </a:r>
            <a:r>
              <a:rPr lang="en-US" sz="1400" b="1" i="1" dirty="0"/>
              <a:t>For motor/array disconnects, most teams use Albright International ED250 (up to 48V) or ED250B (up to 96V).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Tecknowledgey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2"/>
              </a:rPr>
              <a:t>www.tecknowledgey.com</a:t>
            </a:r>
            <a:r>
              <a:rPr lang="en-US" sz="1400" b="1" dirty="0"/>
              <a:t>	</a:t>
            </a:r>
          </a:p>
          <a:p>
            <a:r>
              <a:rPr lang="en-US" sz="1400" b="1" dirty="0"/>
              <a:t>	Electric Motorsport – </a:t>
            </a:r>
            <a:r>
              <a:rPr lang="en-US" sz="1400" b="1" u="sng" dirty="0">
                <a:hlinkClick r:id="rId3"/>
              </a:rPr>
              <a:t>www.electricmotorsport.com</a:t>
            </a:r>
            <a:endParaRPr lang="en-US" sz="1400" b="1" dirty="0"/>
          </a:p>
          <a:p>
            <a:r>
              <a:rPr lang="en-US" sz="1400" b="1" dirty="0"/>
              <a:t>	Mouser Electronics – </a:t>
            </a:r>
            <a:r>
              <a:rPr lang="en-US" sz="1400" b="1" u="sng" dirty="0">
                <a:hlinkClick r:id="rId4"/>
              </a:rPr>
              <a:t>www.mouser.com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DigiKey</a:t>
            </a:r>
            <a:r>
              <a:rPr lang="en-US" sz="1400" b="1" dirty="0"/>
              <a:t> – </a:t>
            </a:r>
            <a:r>
              <a:rPr lang="en-US" sz="1400" b="1" u="sng" dirty="0">
                <a:hlinkClick r:id="rId5"/>
              </a:rPr>
              <a:t>www.digikey.com</a:t>
            </a:r>
            <a:endParaRPr lang="en-US" sz="1400" b="1" dirty="0"/>
          </a:p>
          <a:p>
            <a:r>
              <a:rPr lang="en-US" sz="1400" b="1" dirty="0"/>
              <a:t>	EV Drives – </a:t>
            </a:r>
            <a:r>
              <a:rPr lang="en-US" sz="1400" b="1" u="sng" dirty="0">
                <a:hlinkClick r:id="rId6"/>
              </a:rPr>
              <a:t>http://www.evdrives.com</a:t>
            </a:r>
            <a:endParaRPr lang="en-US" sz="1400" b="1" dirty="0"/>
          </a:p>
          <a:p>
            <a:r>
              <a:rPr lang="en-US" sz="1400" b="1" dirty="0"/>
              <a:t>	Kimball Midwest - </a:t>
            </a:r>
            <a:r>
              <a:rPr lang="en-US" sz="1400" b="1" u="sng" dirty="0">
                <a:hlinkClick r:id="rId7"/>
              </a:rPr>
              <a:t>www.kimballmidwest.com</a:t>
            </a:r>
            <a:r>
              <a:rPr lang="en-US" sz="1400" b="1" dirty="0"/>
              <a:t> 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 LIGHTS &amp; TURN SIGNALS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O’Reilly Auto Parts - </a:t>
            </a:r>
            <a:r>
              <a:rPr lang="en-US" sz="1400" b="1" u="sng" dirty="0">
                <a:hlinkClick r:id="rId8"/>
              </a:rPr>
              <a:t>www.oreilyautoparts.com</a:t>
            </a:r>
            <a:endParaRPr lang="en-US" sz="1400" b="1" dirty="0"/>
          </a:p>
          <a:p>
            <a:r>
              <a:rPr lang="en-US" sz="1400" b="1" dirty="0"/>
              <a:t>	Grainger - </a:t>
            </a:r>
            <a:r>
              <a:rPr lang="en-US" sz="1400" b="1" u="sng" dirty="0">
                <a:hlinkClick r:id="rId9"/>
              </a:rPr>
              <a:t>www.grainger.com</a:t>
            </a:r>
            <a:r>
              <a:rPr lang="en-US" sz="1400" b="1" dirty="0"/>
              <a:t>  [for ECCO lights]</a:t>
            </a:r>
          </a:p>
          <a:p>
            <a:r>
              <a:rPr lang="en-US" sz="1400" b="1" dirty="0"/>
              <a:t>	</a:t>
            </a:r>
            <a:r>
              <a:rPr lang="en-US" sz="1400" b="1" dirty="0" err="1"/>
              <a:t>Etrailer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0"/>
              </a:rPr>
              <a:t>www.etrailer.com</a:t>
            </a:r>
            <a:endParaRPr lang="en-US" sz="1400" b="1" u="sng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Electric Motorsport – </a:t>
            </a:r>
            <a:r>
              <a:rPr lang="en-US" sz="1400" b="1" u="sng" dirty="0">
                <a:hlinkClick r:id="rId3"/>
              </a:rPr>
              <a:t>www.electricmotorsport.com</a:t>
            </a:r>
            <a:endParaRPr lang="en-US" sz="1400" b="1" dirty="0"/>
          </a:p>
          <a:p>
            <a:r>
              <a:rPr lang="en-US" sz="1400" b="1" dirty="0"/>
              <a:t>	Mouser Electronics – </a:t>
            </a:r>
            <a:r>
              <a:rPr lang="en-US" sz="1400" b="1" u="sng" dirty="0">
                <a:hlinkClick r:id="rId4"/>
              </a:rPr>
              <a:t>www.mouser.com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DigiKey</a:t>
            </a:r>
            <a:r>
              <a:rPr lang="en-US" sz="1400" b="1" dirty="0"/>
              <a:t> – </a:t>
            </a:r>
            <a:r>
              <a:rPr lang="en-US" sz="1400" b="1" u="sng" dirty="0">
                <a:hlinkClick r:id="rId5"/>
              </a:rPr>
              <a:t>www.digikey.com</a:t>
            </a:r>
            <a:endParaRPr lang="en-US" sz="1400" b="1" dirty="0"/>
          </a:p>
          <a:p>
            <a:r>
              <a:rPr lang="en-US" sz="1400" b="1" dirty="0"/>
              <a:t>	Grainger – </a:t>
            </a:r>
            <a:r>
              <a:rPr lang="en-US" sz="1400" b="1" u="sng" dirty="0">
                <a:hlinkClick r:id="rId11"/>
              </a:rPr>
              <a:t>www.grainer.com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Waytek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2"/>
              </a:rPr>
              <a:t>www.waytekwire.com</a:t>
            </a:r>
            <a:endParaRPr lang="en-US" sz="1400" b="1" dirty="0"/>
          </a:p>
          <a:p>
            <a:r>
              <a:rPr lang="en-US" sz="1400" b="1" dirty="0"/>
              <a:t>	McMaster-Carr - </a:t>
            </a:r>
            <a:r>
              <a:rPr lang="en-US" sz="1400" b="1" u="sng" dirty="0">
                <a:hlinkClick r:id="rId13"/>
              </a:rPr>
              <a:t>www.mcmaster.com</a:t>
            </a:r>
            <a:endParaRPr lang="en-US" sz="1400" b="1" dirty="0"/>
          </a:p>
          <a:p>
            <a:r>
              <a:rPr lang="en-US" sz="1400" b="1" dirty="0"/>
              <a:t>  	Kimball Midwest - </a:t>
            </a:r>
            <a:r>
              <a:rPr lang="en-US" sz="1400" b="1" u="sng" dirty="0">
                <a:hlinkClick r:id="rId7"/>
              </a:rPr>
              <a:t>www.kimballmidwest.com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WIRING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Cloud Electric – </a:t>
            </a:r>
            <a:r>
              <a:rPr lang="en-US" sz="1400" b="1" u="sng" dirty="0">
                <a:hlinkClick r:id="rId14"/>
              </a:rPr>
              <a:t>http://www.cloudelectric.com</a:t>
            </a:r>
            <a:r>
              <a:rPr lang="en-US" sz="1400" b="1" dirty="0"/>
              <a:t>  </a:t>
            </a:r>
          </a:p>
          <a:p>
            <a:r>
              <a:rPr lang="en-US" sz="1400" b="1" dirty="0"/>
              <a:t>	Electric Motorsport - </a:t>
            </a:r>
            <a:r>
              <a:rPr lang="en-US" sz="1400" b="1" u="sng" dirty="0">
                <a:hlinkClick r:id="rId3"/>
              </a:rPr>
              <a:t>http://www.electricmotorsport.com/</a:t>
            </a:r>
            <a:endParaRPr lang="en-US" sz="1400" b="1" dirty="0"/>
          </a:p>
          <a:p>
            <a:r>
              <a:rPr lang="en-US" sz="1400" b="1" dirty="0"/>
              <a:t>	EV Drives – </a:t>
            </a:r>
            <a:r>
              <a:rPr lang="en-US" sz="1400" b="1" u="sng" dirty="0">
                <a:hlinkClick r:id="rId6"/>
              </a:rPr>
              <a:t>http://www.evdrives.com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200" b="1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23" y="3442758"/>
            <a:ext cx="1842135" cy="1842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491" y="210442"/>
            <a:ext cx="2324035" cy="174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0" y="1161187"/>
            <a:ext cx="2662954" cy="121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06" y="1953468"/>
            <a:ext cx="2581275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42" y="1274838"/>
            <a:ext cx="1688143" cy="1688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21" y="2737431"/>
            <a:ext cx="3188419" cy="138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23" y="5157480"/>
            <a:ext cx="2626560" cy="1472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54" y="4620806"/>
            <a:ext cx="2482775" cy="11243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75257" y="13554"/>
            <a:ext cx="93233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Switches, Disconnects, Lights, Fuses &amp; Wire</a:t>
            </a:r>
          </a:p>
        </p:txBody>
      </p:sp>
    </p:spTree>
    <p:extLst>
      <p:ext uri="{BB962C8B-B14F-4D97-AF65-F5344CB8AC3E}">
        <p14:creationId xmlns:p14="http://schemas.microsoft.com/office/powerpoint/2010/main" val="401943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67908"/>
            <a:ext cx="11801139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400" dirty="0"/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SPEEDOMETERS</a:t>
            </a:r>
          </a:p>
          <a:p>
            <a:r>
              <a:rPr lang="en-US" sz="1600" b="1" dirty="0"/>
              <a:t>	GPS Speedometer – </a:t>
            </a:r>
            <a:r>
              <a:rPr lang="en-US" sz="1600" b="1" u="sng" dirty="0">
                <a:hlinkClick r:id="rId2"/>
              </a:rPr>
              <a:t>www.speedhut.com</a:t>
            </a:r>
            <a:endParaRPr lang="en-US" sz="1600" b="1" dirty="0"/>
          </a:p>
          <a:p>
            <a:r>
              <a:rPr lang="en-US" sz="1600" b="1" dirty="0"/>
              <a:t>                                              </a:t>
            </a:r>
            <a:r>
              <a:rPr lang="en-US" sz="1600" b="1" u="sng" dirty="0">
                <a:hlinkClick r:id="rId3"/>
              </a:rPr>
              <a:t>www.ebay.com</a:t>
            </a:r>
            <a:endParaRPr lang="en-US" sz="1600" b="1" dirty="0"/>
          </a:p>
          <a:p>
            <a:r>
              <a:rPr lang="en-US" sz="1600" b="1" dirty="0"/>
              <a:t> 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VOLTAGE ALARM [12v]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12vtechnology- </a:t>
            </a:r>
            <a:r>
              <a:rPr lang="en-US" sz="1600" b="1" u="sng" dirty="0">
                <a:solidFill>
                  <a:srgbClr val="FF0000"/>
                </a:solidFill>
                <a:hlinkClick r:id="rId4"/>
              </a:rPr>
              <a:t>https://12vtechnology.com/collections/battery-chargers-and-monitors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 err="1"/>
              <a:t>RIGrunner</a:t>
            </a:r>
            <a:r>
              <a:rPr lang="en-US" sz="1600" b="1" dirty="0"/>
              <a:t>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5"/>
              </a:rPr>
              <a:t>http://www.westmountainradio.com/rigrunner.php</a:t>
            </a:r>
            <a:r>
              <a:rPr lang="en-US" sz="1600" b="1" dirty="0">
                <a:solidFill>
                  <a:srgbClr val="FF0000"/>
                </a:solidFill>
              </a:rPr>
              <a:t> (fuse block w/ audible alert and 3 LED lights)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/>
              <a:t>Battery Stuff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6"/>
              </a:rPr>
              <a:t>www.batterystuff.com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 &amp; Amp Meters</a:t>
            </a:r>
          </a:p>
          <a:p>
            <a:r>
              <a:rPr lang="en-US" sz="1600" dirty="0"/>
              <a:t>	</a:t>
            </a:r>
            <a:r>
              <a:rPr lang="en-US" sz="1600" b="1" dirty="0">
                <a:hlinkClick r:id="rId3"/>
              </a:rPr>
              <a:t>www.ebay.com</a:t>
            </a:r>
            <a:endParaRPr lang="en-US" sz="1600" b="1" dirty="0"/>
          </a:p>
          <a:p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441" y="0"/>
            <a:ext cx="112822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Speedometer, Low Voltage Alarm, Volt/Amp Meter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84" y="598686"/>
            <a:ext cx="2057655" cy="2057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9" y="538757"/>
            <a:ext cx="1879006" cy="1879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31" y="908694"/>
            <a:ext cx="2387600" cy="1437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4" y="2844649"/>
            <a:ext cx="2454116" cy="996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89" y="2758839"/>
            <a:ext cx="2292485" cy="2292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200E4A-04EB-4087-AE28-7651291C35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21" y="155922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44" y="665081"/>
            <a:ext cx="2090145" cy="2090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50" y="4418273"/>
            <a:ext cx="2913290" cy="2251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426" y="659885"/>
            <a:ext cx="11801139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/>
              <a:t> 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SPROCKETS</a:t>
            </a:r>
          </a:p>
          <a:p>
            <a:r>
              <a:rPr lang="en-US" sz="1400" b="1" dirty="0"/>
              <a:t>	Rocket Sprockets - </a:t>
            </a:r>
            <a:r>
              <a:rPr lang="en-US" sz="1400" b="1" u="sng" dirty="0">
                <a:hlinkClick r:id="rId4"/>
              </a:rPr>
              <a:t>www.rocketsprocket.net</a:t>
            </a:r>
            <a:endParaRPr lang="en-US" sz="1400" b="1" dirty="0"/>
          </a:p>
          <a:p>
            <a:r>
              <a:rPr lang="en-US" sz="1400" b="1" dirty="0"/>
              <a:t>	Rebel Gears - </a:t>
            </a:r>
            <a:r>
              <a:rPr lang="en-US" sz="1400" b="1" u="sng" dirty="0">
                <a:hlinkClick r:id="rId5"/>
              </a:rPr>
              <a:t>http://www.rebelgears.com/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Supersprox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6"/>
              </a:rPr>
              <a:t>https://www.supersproxusa.com/special-sprockets/</a:t>
            </a:r>
            <a:endParaRPr lang="en-US" sz="1400" b="1" u="sng" dirty="0"/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SEATs &amp; Seat BELTS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Summit Racing - </a:t>
            </a:r>
            <a:r>
              <a:rPr lang="en-US" sz="1400" b="1" u="sng" dirty="0">
                <a:hlinkClick r:id="rId7"/>
              </a:rPr>
              <a:t>www.summitracing.com</a:t>
            </a:r>
            <a:endParaRPr lang="en-US" sz="1400" b="1" dirty="0"/>
          </a:p>
          <a:p>
            <a:r>
              <a:rPr lang="en-US" sz="1400" b="1" dirty="0"/>
              <a:t>	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Jegs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9"/>
              </a:rPr>
              <a:t>www.jegs.com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Martin Custom Products - </a:t>
            </a:r>
            <a:r>
              <a:rPr lang="en-US" sz="1400" b="1" dirty="0">
                <a:hlinkClick r:id="rId10"/>
              </a:rPr>
              <a:t>www.mcpbrake.com</a:t>
            </a:r>
            <a:endParaRPr lang="en-US" sz="1400" b="1" dirty="0"/>
          </a:p>
          <a:p>
            <a:r>
              <a:rPr lang="en-US" sz="1400" b="1" dirty="0"/>
              <a:t>	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Chassis Shop - </a:t>
            </a:r>
            <a:r>
              <a:rPr lang="en-US" sz="1400" b="1" u="sng" dirty="0">
                <a:hlinkClick r:id="rId11"/>
              </a:rPr>
              <a:t>www.chassisshop.com/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2"/>
              </a:rPr>
              <a:t>www.aliexpress.com</a:t>
            </a:r>
            <a:r>
              <a:rPr lang="en-US" sz="1400" b="1" dirty="0"/>
              <a:t> </a:t>
            </a:r>
          </a:p>
          <a:p>
            <a:endParaRPr lang="en-US" sz="1400" b="1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STEERING</a:t>
            </a:r>
          </a:p>
          <a:p>
            <a:r>
              <a:rPr lang="en-US" sz="1400" dirty="0"/>
              <a:t>	</a:t>
            </a:r>
            <a:r>
              <a:rPr lang="en-US" sz="1400" b="1" dirty="0"/>
              <a:t>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Chassis Shop – </a:t>
            </a:r>
            <a:r>
              <a:rPr lang="en-US" sz="1400" b="1" u="sng" dirty="0">
                <a:hlinkClick r:id="rId11"/>
              </a:rPr>
              <a:t>www.chassisshop.com</a:t>
            </a:r>
            <a:endParaRPr lang="en-US" sz="1400" b="1" u="sng" dirty="0"/>
          </a:p>
          <a:p>
            <a:r>
              <a:rPr lang="en-US" sz="1400" b="1" dirty="0"/>
              <a:t>	Go Power Sports - </a:t>
            </a:r>
            <a:r>
              <a:rPr lang="en-US" sz="1400" b="1" dirty="0">
                <a:hlinkClick r:id="rId13"/>
              </a:rPr>
              <a:t>www.gopowersports.com</a:t>
            </a:r>
            <a:endParaRPr lang="en-US" sz="1400" b="1" dirty="0"/>
          </a:p>
          <a:p>
            <a:r>
              <a:rPr lang="en-US" sz="1200" b="1" dirty="0"/>
              <a:t>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dirty="0">
                <a:hlinkClick r:id="rId12"/>
              </a:rPr>
              <a:t>www.aliexpress.com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 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2036" y="13554"/>
            <a:ext cx="102098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Sprockets, Seats, Seat Belts, Brakes &amp; Steering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38" y="3337604"/>
            <a:ext cx="2736149" cy="2310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08" y="2153122"/>
            <a:ext cx="1763569" cy="2276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65" y="640639"/>
            <a:ext cx="2373800" cy="23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153" y="1435955"/>
            <a:ext cx="11801139" cy="56015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SUSPENSION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ATV A-arm suspension – </a:t>
            </a:r>
            <a:r>
              <a:rPr lang="en-US" sz="1400" b="1" u="sng" dirty="0">
                <a:hlinkClick r:id="rId2"/>
              </a:rPr>
              <a:t>www.ebay.com</a:t>
            </a:r>
            <a:endParaRPr lang="en-US" sz="1400" b="1" dirty="0"/>
          </a:p>
          <a:p>
            <a:r>
              <a:rPr lang="en-US" sz="1400" b="1" dirty="0"/>
              <a:t>	Chassis Shop – </a:t>
            </a:r>
            <a:r>
              <a:rPr lang="en-US" sz="1400" b="1" u="sng" dirty="0">
                <a:hlinkClick r:id="rId3"/>
              </a:rPr>
              <a:t>www.chassisshop.com</a:t>
            </a:r>
            <a:endParaRPr lang="en-US" sz="1400" b="1" dirty="0"/>
          </a:p>
          <a:p>
            <a:r>
              <a:rPr lang="en-US" sz="1400" b="1" dirty="0"/>
              <a:t>	FOX – </a:t>
            </a:r>
            <a:r>
              <a:rPr lang="en-US" sz="1400" b="1" u="sng" dirty="0">
                <a:hlinkClick r:id="rId4"/>
              </a:rPr>
              <a:t>www.ridefox.com</a:t>
            </a:r>
            <a:endParaRPr lang="en-US" sz="1400" b="1" dirty="0"/>
          </a:p>
          <a:p>
            <a:r>
              <a:rPr lang="en-US" sz="1400" b="1" dirty="0"/>
              <a:t> 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5"/>
              </a:rPr>
              <a:t>www.aliexpress.com</a:t>
            </a:r>
            <a:endParaRPr lang="en-US" sz="1400" b="1" dirty="0"/>
          </a:p>
          <a:p>
            <a:r>
              <a:rPr lang="en-US" sz="1400" dirty="0"/>
              <a:t> 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for CONSTRUCTION</a:t>
            </a:r>
            <a:r>
              <a:rPr lang="en-US" sz="1400" dirty="0"/>
              <a:t> – [go local if possible]</a:t>
            </a:r>
          </a:p>
          <a:p>
            <a:r>
              <a:rPr lang="en-US" sz="1400" dirty="0"/>
              <a:t>	</a:t>
            </a:r>
            <a:r>
              <a:rPr lang="en-US" sz="1400" b="1" dirty="0"/>
              <a:t>Online Metals - </a:t>
            </a:r>
            <a:r>
              <a:rPr lang="en-US" sz="1400" b="1" u="sng" dirty="0">
                <a:hlinkClick r:id="rId6"/>
              </a:rPr>
              <a:t>www.onlinemetals.com</a:t>
            </a:r>
            <a:endParaRPr lang="en-US" sz="1400" b="1" dirty="0"/>
          </a:p>
          <a:p>
            <a:r>
              <a:rPr lang="en-US" sz="1400" b="1" dirty="0"/>
              <a:t>	QMF Steel - </a:t>
            </a:r>
            <a:r>
              <a:rPr lang="en-US" sz="1400" b="1" u="sng" dirty="0">
                <a:hlinkClick r:id="rId7"/>
              </a:rPr>
              <a:t>www.qmfsteel.com</a:t>
            </a:r>
            <a:endParaRPr lang="en-US" sz="1400" b="1" dirty="0"/>
          </a:p>
          <a:p>
            <a:r>
              <a:rPr lang="en-US" sz="1400" b="1" dirty="0"/>
              <a:t>	Garland Steel – </a:t>
            </a:r>
            <a:r>
              <a:rPr lang="en-US" sz="1400" b="1" u="sng" dirty="0">
                <a:hlinkClick r:id="rId8"/>
              </a:rPr>
              <a:t>www.garlandsteel.com</a:t>
            </a:r>
            <a:endParaRPr lang="en-US" sz="1400" b="1" dirty="0"/>
          </a:p>
          <a:p>
            <a:r>
              <a:rPr lang="en-US" sz="1400" b="1" dirty="0"/>
              <a:t>	Wicks Aircraft – </a:t>
            </a:r>
            <a:r>
              <a:rPr lang="en-US" sz="1400" b="1" u="sng" dirty="0">
                <a:hlinkClick r:id="rId9"/>
              </a:rPr>
              <a:t>www.wicksaircraft.com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NUTS/BOLTS/SMALL PARTS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McMaster-Carr - </a:t>
            </a:r>
            <a:r>
              <a:rPr lang="en-US" sz="1400" b="1" u="sng" dirty="0">
                <a:hlinkClick r:id="rId10"/>
              </a:rPr>
              <a:t>www.mcmaster.com</a:t>
            </a:r>
            <a:endParaRPr lang="en-US" sz="1400" b="1" dirty="0"/>
          </a:p>
          <a:p>
            <a:r>
              <a:rPr lang="en-US" sz="1400" b="1" dirty="0"/>
              <a:t>	Kimball Midwest - </a:t>
            </a:r>
            <a:r>
              <a:rPr lang="en-US" sz="1400" b="1" u="sng" dirty="0">
                <a:hlinkClick r:id="rId11"/>
              </a:rPr>
              <a:t>www.kimballmidwest.com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	Bolt Depot – </a:t>
            </a:r>
            <a:r>
              <a:rPr lang="en-US" sz="1400" b="1" u="sng" dirty="0">
                <a:hlinkClick r:id="rId12"/>
              </a:rPr>
              <a:t>www.boltdepot.com</a:t>
            </a:r>
            <a:endParaRPr lang="en-US" sz="1400" b="1" dirty="0"/>
          </a:p>
          <a:p>
            <a:r>
              <a:rPr lang="en-US" sz="1200" dirty="0"/>
              <a:t> </a:t>
            </a:r>
          </a:p>
          <a:p>
            <a:r>
              <a:rPr lang="en-US" sz="1200" b="1" dirty="0"/>
              <a:t> </a:t>
            </a:r>
            <a:r>
              <a:rPr lang="en-US" sz="1400" b="1" dirty="0"/>
              <a:t>WHEELS</a:t>
            </a:r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3"/>
              </a:rPr>
              <a:t>www.summitracing.com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4"/>
              </a:rPr>
              <a:t>www.treatland.tv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5"/>
              </a:rPr>
              <a:t>http://shop.adapterkings.com</a:t>
            </a:r>
            <a:r>
              <a:rPr lang="en-US" sz="1400" b="1" dirty="0"/>
              <a:t> – they make adapters to go from ATV to Automotive</a:t>
            </a:r>
          </a:p>
          <a:p>
            <a:r>
              <a:rPr lang="en-US" sz="1400" b="1" dirty="0"/>
              <a:t> </a:t>
            </a:r>
          </a:p>
          <a:p>
            <a:endParaRPr lang="en-US" sz="1400" b="1" dirty="0"/>
          </a:p>
          <a:p>
            <a:r>
              <a:rPr lang="en-US" sz="1400" b="1" dirty="0"/>
              <a:t> </a:t>
            </a:r>
          </a:p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6310" y="0"/>
            <a:ext cx="111588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Suspension, Wheels, Metal, Nuts, Bolts, Small Parts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10" y="617950"/>
            <a:ext cx="2149306" cy="2149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37" y="1814627"/>
            <a:ext cx="1933639" cy="1933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98" y="3556880"/>
            <a:ext cx="2672615" cy="2672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91" y="2303082"/>
            <a:ext cx="2093259" cy="2093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66" y="4396341"/>
            <a:ext cx="2161909" cy="21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1927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3368</TotalTime>
  <Words>191</Words>
  <Application>Microsoft Office PowerPoint</Application>
  <PresentationFormat>Widescreen</PresentationFormat>
  <Paragraphs>161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Aharoni</vt:lpstr>
      <vt:lpstr>Arial</vt:lpstr>
      <vt:lpstr>Arial Black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Pitts, Joel</dc:creator>
  <cp:lastModifiedBy>Pitts, Joel</cp:lastModifiedBy>
  <cp:revision>49</cp:revision>
  <dcterms:created xsi:type="dcterms:W3CDTF">2018-01-12T18:04:25Z</dcterms:created>
  <dcterms:modified xsi:type="dcterms:W3CDTF">2020-01-16T17:51:05Z</dcterms:modified>
</cp:coreProperties>
</file>